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593882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19788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610E43-9AEC-309C-341E-C13EACC7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00" y="3719939"/>
            <a:ext cx="6747138" cy="313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0" y="61840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6BA0BF1-CC9E-324D-22F1-67A973B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" y="3841588"/>
            <a:ext cx="6300222" cy="2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2" y="4002524"/>
            <a:ext cx="4641927" cy="2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6602BB-B9F2-69C2-6956-8FA952C2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90" y="3674510"/>
            <a:ext cx="6298562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10329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144</cp:revision>
  <dcterms:created xsi:type="dcterms:W3CDTF">2022-05-19T15:06:45Z</dcterms:created>
  <dcterms:modified xsi:type="dcterms:W3CDTF">2023-02-16T01:30:56Z</dcterms:modified>
</cp:coreProperties>
</file>